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handoutMasterIdLst>
    <p:handoutMasterId r:id="rId8"/>
  </p:handout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BCCCE7-EA86-435B-81BF-FFA03631133B}" type="datetime1">
              <a:rPr lang="en-US" smtClean="0"/>
              <a:t>5/9/2020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Anush Hovakimyan</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FB4AF1-A37D-46D2-91D6-D672D40AFC01}" type="slidenum">
              <a:rPr lang="en-US" smtClean="0"/>
              <a:t>‹#›</a:t>
            </a:fld>
            <a:endParaRPr lang="en-US"/>
          </a:p>
        </p:txBody>
      </p:sp>
    </p:spTree>
    <p:extLst>
      <p:ext uri="{BB962C8B-B14F-4D97-AF65-F5344CB8AC3E}">
        <p14:creationId xmlns:p14="http://schemas.microsoft.com/office/powerpoint/2010/main" val="463070262"/>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DD23FF-E2A5-4BFA-A92C-CA81CA3C6CEB}" type="datetime1">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Anush Hovakimyan</a:t>
            </a: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EF8CF5-B750-4B06-B9AA-E84C5E3B288B}" type="slidenum">
              <a:rPr lang="en-US" smtClean="0"/>
              <a:t>‹#›</a:t>
            </a:fld>
            <a:endParaRPr lang="en-US"/>
          </a:p>
        </p:txBody>
      </p:sp>
    </p:spTree>
    <p:extLst>
      <p:ext uri="{BB962C8B-B14F-4D97-AF65-F5344CB8AC3E}">
        <p14:creationId xmlns:p14="http://schemas.microsoft.com/office/powerpoint/2010/main" val="738748223"/>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5/9/2020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Criminal Law </a:t>
            </a:r>
            <a:endParaRPr lang="en-US" b="1" dirty="0"/>
          </a:p>
        </p:txBody>
      </p:sp>
      <p:sp>
        <p:nvSpPr>
          <p:cNvPr id="3" name="Subtitle 2"/>
          <p:cNvSpPr>
            <a:spLocks noGrp="1"/>
          </p:cNvSpPr>
          <p:nvPr>
            <p:ph type="subTitle" idx="1"/>
          </p:nvPr>
        </p:nvSpPr>
        <p:spPr/>
        <p:txBody>
          <a:bodyPr/>
          <a:lstStyle/>
          <a:p>
            <a:r>
              <a:rPr lang="en-US" dirty="0"/>
              <a:t> </a:t>
            </a:r>
            <a:r>
              <a:rPr lang="en-US" b="1" dirty="0"/>
              <a:t> </a:t>
            </a:r>
            <a:r>
              <a:rPr lang="en-US" sz="2400" b="1" dirty="0"/>
              <a:t>Criminal law is a system set to deal with criminal </a:t>
            </a:r>
            <a:r>
              <a:rPr lang="en-US" sz="2400" b="1" dirty="0" smtClean="0"/>
              <a:t>offences</a:t>
            </a:r>
            <a:r>
              <a:rPr lang="en-US" sz="2800" b="1" dirty="0" smtClean="0"/>
              <a:t>.</a:t>
            </a:r>
            <a:r>
              <a:rPr lang="en-US" sz="2800" b="1" dirty="0"/>
              <a:t> </a:t>
            </a:r>
            <a:endParaRPr lang="en-US" sz="2800" b="1" dirty="0"/>
          </a:p>
        </p:txBody>
      </p:sp>
    </p:spTree>
    <p:extLst>
      <p:ext uri="{BB962C8B-B14F-4D97-AF65-F5344CB8AC3E}">
        <p14:creationId xmlns:p14="http://schemas.microsoft.com/office/powerpoint/2010/main" val="8724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407" y="982132"/>
            <a:ext cx="9716191" cy="1154239"/>
          </a:xfrm>
        </p:spPr>
        <p:txBody>
          <a:bodyPr>
            <a:normAutofit fontScale="90000"/>
          </a:bodyPr>
          <a:lstStyle/>
          <a:p>
            <a:r>
              <a:rPr lang="en-US" b="1" dirty="0"/>
              <a:t>Dominic, who lived in my </a:t>
            </a:r>
            <a:r>
              <a:rPr lang="en-US" b="1" dirty="0" smtClean="0"/>
              <a:t>neighborhood</a:t>
            </a:r>
            <a:r>
              <a:rPr lang="en-US" dirty="0" smtClean="0"/>
              <a:t>.</a:t>
            </a:r>
            <a:endParaRPr lang="en-US" dirty="0"/>
          </a:p>
        </p:txBody>
      </p:sp>
      <p:sp>
        <p:nvSpPr>
          <p:cNvPr id="3" name="Content Placeholder 2"/>
          <p:cNvSpPr>
            <a:spLocks noGrp="1"/>
          </p:cNvSpPr>
          <p:nvPr>
            <p:ph sz="half" idx="1"/>
          </p:nvPr>
        </p:nvSpPr>
        <p:spPr/>
        <p:txBody>
          <a:bodyPr>
            <a:normAutofit fontScale="92500" lnSpcReduction="20000"/>
          </a:bodyPr>
          <a:lstStyle/>
          <a:p>
            <a:r>
              <a:rPr lang="en-US" sz="3000" b="1" dirty="0" smtClean="0">
                <a:solidFill>
                  <a:schemeClr val="accent1"/>
                </a:solidFill>
              </a:rPr>
              <a:t>Synopsis</a:t>
            </a:r>
          </a:p>
          <a:p>
            <a:pPr marL="0" indent="0">
              <a:buNone/>
            </a:pPr>
            <a:r>
              <a:rPr lang="en-US" sz="2200" dirty="0"/>
              <a:t>Crime, in this case, refers to any act that contravenes the stipulated laws. I want to share an information about the person, Dominic, who lived in my neighborhood, was in contravention of the stipulated laws. Everybody considered him a polite and well-mannered individual. It was not until he was broadcast on national television that everyone got to know who he really was</a:t>
            </a:r>
            <a:r>
              <a:rPr lang="en-US" dirty="0"/>
              <a:t>.</a:t>
            </a:r>
            <a:endParaRPr lang="en-US" dirty="0"/>
          </a:p>
        </p:txBody>
      </p:sp>
      <p:sp>
        <p:nvSpPr>
          <p:cNvPr id="4" name="Content Placeholder 3"/>
          <p:cNvSpPr>
            <a:spLocks noGrp="1"/>
          </p:cNvSpPr>
          <p:nvPr>
            <p:ph sz="half" idx="2"/>
          </p:nvPr>
        </p:nvSpPr>
        <p:spPr/>
        <p:txBody>
          <a:bodyPr>
            <a:normAutofit fontScale="92500" lnSpcReduction="20000"/>
          </a:bodyPr>
          <a:lstStyle/>
          <a:p>
            <a:r>
              <a:rPr lang="en-US" sz="3000" b="1" dirty="0">
                <a:solidFill>
                  <a:schemeClr val="accent1"/>
                </a:solidFill>
              </a:rPr>
              <a:t>Facts</a:t>
            </a:r>
            <a:r>
              <a:rPr lang="en-US" sz="3000" dirty="0">
                <a:solidFill>
                  <a:schemeClr val="accent1"/>
                </a:solidFill>
              </a:rPr>
              <a:t> </a:t>
            </a:r>
            <a:endParaRPr lang="en-US" sz="3000" dirty="0" smtClean="0">
              <a:solidFill>
                <a:schemeClr val="accent1"/>
              </a:solidFill>
            </a:endParaRPr>
          </a:p>
          <a:p>
            <a:pPr marL="0" indent="0">
              <a:buNone/>
            </a:pPr>
            <a:r>
              <a:rPr lang="en-US" sz="2200" dirty="0"/>
              <a:t>Dominic had killed two people in cold blood and injured two more, one of whom was never able to walk again. </a:t>
            </a:r>
            <a:r>
              <a:rPr lang="en-US" sz="2200" dirty="0" smtClean="0"/>
              <a:t>Also, he </a:t>
            </a:r>
            <a:r>
              <a:rPr lang="en-US" sz="2200" dirty="0"/>
              <a:t>had been an accomplice to robbery with </a:t>
            </a:r>
            <a:r>
              <a:rPr lang="en-US" sz="2200" dirty="0" smtClean="0"/>
              <a:t>violence. </a:t>
            </a:r>
            <a:r>
              <a:rPr lang="en-US" sz="2200" dirty="0"/>
              <a:t>Even though he had eluded arrest on several occasions, his name came up numerous times as a mastermind of several offences. It was, therefore, the reason why there was a manhunt for him</a:t>
            </a:r>
            <a:r>
              <a:rPr lang="en-US" dirty="0"/>
              <a:t>.</a:t>
            </a:r>
            <a:endParaRPr lang="en-US" dirty="0"/>
          </a:p>
        </p:txBody>
      </p:sp>
    </p:spTree>
    <p:extLst>
      <p:ext uri="{BB962C8B-B14F-4D97-AF65-F5344CB8AC3E}">
        <p14:creationId xmlns:p14="http://schemas.microsoft.com/office/powerpoint/2010/main" val="607939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204" y="998757"/>
            <a:ext cx="9601196" cy="1303867"/>
          </a:xfrm>
        </p:spPr>
        <p:txBody>
          <a:bodyPr>
            <a:normAutofit fontScale="90000"/>
          </a:bodyPr>
          <a:lstStyle/>
          <a:p>
            <a:r>
              <a:rPr lang="en-US" b="1" dirty="0"/>
              <a:t>Criminal law would, therefore, have taken effect in this </a:t>
            </a:r>
            <a:r>
              <a:rPr lang="en-US" b="1" dirty="0" smtClean="0"/>
              <a:t>case</a:t>
            </a:r>
            <a:r>
              <a:rPr lang="en-US" dirty="0" smtClean="0"/>
              <a:t>.</a:t>
            </a:r>
            <a:endParaRPr lang="en-US" dirty="0"/>
          </a:p>
        </p:txBody>
      </p:sp>
      <p:sp>
        <p:nvSpPr>
          <p:cNvPr id="3" name="Text Placeholder 2"/>
          <p:cNvSpPr>
            <a:spLocks noGrp="1"/>
          </p:cNvSpPr>
          <p:nvPr>
            <p:ph type="body" idx="1"/>
          </p:nvPr>
        </p:nvSpPr>
        <p:spPr/>
        <p:txBody>
          <a:bodyPr/>
          <a:lstStyle/>
          <a:p>
            <a:r>
              <a:rPr lang="en-US" b="1" dirty="0"/>
              <a:t>Issue</a:t>
            </a:r>
            <a:r>
              <a:rPr lang="en-US" dirty="0"/>
              <a:t> </a:t>
            </a:r>
            <a:endParaRPr lang="en-US" dirty="0"/>
          </a:p>
        </p:txBody>
      </p:sp>
      <p:sp>
        <p:nvSpPr>
          <p:cNvPr id="4" name="Content Placeholder 3"/>
          <p:cNvSpPr>
            <a:spLocks noGrp="1"/>
          </p:cNvSpPr>
          <p:nvPr>
            <p:ph sz="half" idx="2"/>
          </p:nvPr>
        </p:nvSpPr>
        <p:spPr/>
        <p:txBody>
          <a:bodyPr>
            <a:normAutofit fontScale="92500"/>
          </a:bodyPr>
          <a:lstStyle/>
          <a:p>
            <a:r>
              <a:rPr lang="en-US" sz="2000" dirty="0"/>
              <a:t>The court may have had two issues in this case, namely the murder issue tantamount to life in prison and the injury issue in which the court would have sought compensation for the </a:t>
            </a:r>
            <a:r>
              <a:rPr lang="en-US" sz="2000" dirty="0" smtClean="0"/>
              <a:t>victims</a:t>
            </a:r>
            <a:r>
              <a:rPr lang="en-US" dirty="0" smtClean="0"/>
              <a:t>. </a:t>
            </a:r>
            <a:r>
              <a:rPr lang="en-US" sz="2200" dirty="0"/>
              <a:t>The law of Tort would have come into application in the second scenario, since bodily harm had been inflicted on the two individuals</a:t>
            </a:r>
            <a:r>
              <a:rPr lang="en-US" dirty="0"/>
              <a:t>.</a:t>
            </a:r>
            <a:endParaRPr lang="en-US" dirty="0"/>
          </a:p>
        </p:txBody>
      </p:sp>
      <p:sp>
        <p:nvSpPr>
          <p:cNvPr id="5" name="Text Placeholder 4"/>
          <p:cNvSpPr>
            <a:spLocks noGrp="1"/>
          </p:cNvSpPr>
          <p:nvPr>
            <p:ph type="body" sz="quarter" idx="3"/>
          </p:nvPr>
        </p:nvSpPr>
        <p:spPr/>
        <p:txBody>
          <a:bodyPr/>
          <a:lstStyle/>
          <a:p>
            <a:r>
              <a:rPr lang="en-US" b="1" dirty="0"/>
              <a:t>Rule</a:t>
            </a:r>
            <a:endParaRPr lang="en-US" dirty="0"/>
          </a:p>
        </p:txBody>
      </p:sp>
      <p:sp>
        <p:nvSpPr>
          <p:cNvPr id="6" name="Content Placeholder 5"/>
          <p:cNvSpPr>
            <a:spLocks noGrp="1"/>
          </p:cNvSpPr>
          <p:nvPr>
            <p:ph sz="quarter" idx="4"/>
          </p:nvPr>
        </p:nvSpPr>
        <p:spPr/>
        <p:txBody>
          <a:bodyPr>
            <a:normAutofit lnSpcReduction="10000"/>
          </a:bodyPr>
          <a:lstStyle/>
          <a:p>
            <a:r>
              <a:rPr lang="en-US" sz="2200" dirty="0"/>
              <a:t> Bringing all the facts into play, a ruling would have been made against Dominic. </a:t>
            </a:r>
            <a:r>
              <a:rPr lang="en-US" sz="2200" dirty="0" smtClean="0"/>
              <a:t>Thus, he </a:t>
            </a:r>
            <a:r>
              <a:rPr lang="en-US" sz="2200" dirty="0"/>
              <a:t>would have thereby spent his life in prison under the criminal law act </a:t>
            </a:r>
            <a:r>
              <a:rPr lang="en-US" sz="2200" dirty="0" smtClean="0"/>
              <a:t>and </a:t>
            </a:r>
            <a:r>
              <a:rPr lang="en-US" sz="2200" dirty="0"/>
              <a:t>having been in prison previously would have weakened his defense and ultimate ruling.</a:t>
            </a:r>
            <a:r>
              <a:rPr lang="en-US" dirty="0"/>
              <a:t> </a:t>
            </a:r>
            <a:endParaRPr lang="en-US" dirty="0"/>
          </a:p>
        </p:txBody>
      </p:sp>
    </p:spTree>
    <p:extLst>
      <p:ext uri="{BB962C8B-B14F-4D97-AF65-F5344CB8AC3E}">
        <p14:creationId xmlns:p14="http://schemas.microsoft.com/office/powerpoint/2010/main" val="2571434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Analysis</a:t>
            </a:r>
            <a:r>
              <a:rPr lang="en-US" dirty="0"/>
              <a:t> </a:t>
            </a:r>
            <a:endParaRPr lang="en-US" dirty="0"/>
          </a:p>
        </p:txBody>
      </p:sp>
      <p:sp>
        <p:nvSpPr>
          <p:cNvPr id="3" name="Content Placeholder 2"/>
          <p:cNvSpPr>
            <a:spLocks noGrp="1"/>
          </p:cNvSpPr>
          <p:nvPr>
            <p:ph idx="1"/>
          </p:nvPr>
        </p:nvSpPr>
        <p:spPr/>
        <p:txBody>
          <a:bodyPr>
            <a:normAutofit lnSpcReduction="10000"/>
          </a:bodyPr>
          <a:lstStyle/>
          <a:p>
            <a:r>
              <a:rPr lang="en-US" dirty="0"/>
              <a:t>The court, in view of the previous criminal record and arrest, would have deemed Dominic a repeat offender who took up more serious </a:t>
            </a:r>
            <a:r>
              <a:rPr lang="en-US" dirty="0" smtClean="0"/>
              <a:t>crimes. </a:t>
            </a:r>
            <a:r>
              <a:rPr lang="en-US" dirty="0"/>
              <a:t> The repeat offences deemed Dominic a non-changer whom prison time had no effect on character. As such, Dominic would have been unfit to dwell in the society as he was a threat to humanity. Dominic was a threat to human security, safety, and well being. It is on this ground that he would have been put away for life in order to safeguard the well being of the community and society at </a:t>
            </a:r>
            <a:r>
              <a:rPr lang="en-US" dirty="0" smtClean="0"/>
              <a:t>large. </a:t>
            </a:r>
            <a:r>
              <a:rPr lang="en-US" dirty="0"/>
              <a:t>The fact that he also murdered and injured four people in carjacking attempts meant that he had no regard for human </a:t>
            </a:r>
            <a:r>
              <a:rPr lang="en-US" dirty="0" smtClean="0"/>
              <a:t>life.</a:t>
            </a:r>
            <a:endParaRPr lang="en-US" dirty="0"/>
          </a:p>
        </p:txBody>
      </p:sp>
    </p:spTree>
    <p:extLst>
      <p:ext uri="{BB962C8B-B14F-4D97-AF65-F5344CB8AC3E}">
        <p14:creationId xmlns:p14="http://schemas.microsoft.com/office/powerpoint/2010/main" val="2068304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In many cases, criminals who are imprisoned leave prison unchanged if not more violent to the community. Dominic’ case was, therefore, not unique. It is, therefore, not enough to imprison criminals and expect them to fit into a society they once were not fit to live </a:t>
            </a:r>
            <a:r>
              <a:rPr lang="en-US" dirty="0" smtClean="0"/>
              <a:t>in. </a:t>
            </a:r>
            <a:r>
              <a:rPr lang="en-US" dirty="0"/>
              <a:t>The same criminals the justice system removes from the society come back after serving their sentences</a:t>
            </a:r>
            <a:r>
              <a:rPr lang="en-US" dirty="0" smtClean="0"/>
              <a:t>. </a:t>
            </a:r>
            <a:r>
              <a:rPr lang="en-US" dirty="0"/>
              <a:t>Dominic came out of the correctional system a changed man albeit negatively. He was imprisoned as an accomplice to crime but become a perpetrator and mastermind once out of prison. The system, however, caught up with him even though this action translated to him losing his life. This was a selfish act that left the wife and child bereaved. Financially taking care of them was good but not good enough. His presence as a husband and father would have been required just as much. </a:t>
            </a:r>
            <a:endParaRPr lang="en-US" dirty="0"/>
          </a:p>
        </p:txBody>
      </p:sp>
    </p:spTree>
    <p:extLst>
      <p:ext uri="{BB962C8B-B14F-4D97-AF65-F5344CB8AC3E}">
        <p14:creationId xmlns:p14="http://schemas.microsoft.com/office/powerpoint/2010/main" val="1882719303"/>
      </p:ext>
    </p:extLst>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28</TotalTime>
  <Words>236</Words>
  <Application>Microsoft Office PowerPoint</Application>
  <PresentationFormat>Widescreen</PresentationFormat>
  <Paragraphs>16</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Garamond</vt:lpstr>
      <vt:lpstr>Organic</vt:lpstr>
      <vt:lpstr>Criminal Law </vt:lpstr>
      <vt:lpstr>Dominic, who lived in my neighborhood.</vt:lpstr>
      <vt:lpstr>Criminal law would, therefore, have taken effect in this case.</vt:lpstr>
      <vt:lpstr>Analysis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Law</dc:title>
  <dc:creator>Anush Hovakimyan</dc:creator>
  <cp:lastModifiedBy>Anush Hovakimyan</cp:lastModifiedBy>
  <cp:revision>4</cp:revision>
  <dcterms:created xsi:type="dcterms:W3CDTF">2020-05-09T23:18:22Z</dcterms:created>
  <dcterms:modified xsi:type="dcterms:W3CDTF">2020-05-09T23:47:00Z</dcterms:modified>
</cp:coreProperties>
</file>